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
  </p:notesMasterIdLst>
  <p:handoutMasterIdLst>
    <p:handoutMasterId r:id="rId4"/>
  </p:handoutMasterIdLst>
  <p:sldIdLst>
    <p:sldId id="263" r:id="rId2"/>
  </p:sldIdLst>
  <p:sldSz cx="51206400" cy="36576000"/>
  <p:notesSz cx="9236075" cy="7010400"/>
  <p:defaultTextStyle>
    <a:defPPr>
      <a:defRPr lang="en-US"/>
    </a:defPPr>
    <a:lvl1pPr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5pPr>
    <a:lvl6pPr marL="2286000" algn="l" defTabSz="914400" rtl="0" eaLnBrk="1" latinLnBrk="0" hangingPunct="1">
      <a:defRPr sz="9900" kern="1200">
        <a:solidFill>
          <a:schemeClr val="tx1"/>
        </a:solidFill>
        <a:latin typeface="Times New Roman" pitchFamily="18" charset="0"/>
        <a:ea typeface="+mn-ea"/>
        <a:cs typeface="+mn-cs"/>
      </a:defRPr>
    </a:lvl6pPr>
    <a:lvl7pPr marL="2743200" algn="l" defTabSz="914400" rtl="0" eaLnBrk="1" latinLnBrk="0" hangingPunct="1">
      <a:defRPr sz="9900" kern="1200">
        <a:solidFill>
          <a:schemeClr val="tx1"/>
        </a:solidFill>
        <a:latin typeface="Times New Roman" pitchFamily="18" charset="0"/>
        <a:ea typeface="+mn-ea"/>
        <a:cs typeface="+mn-cs"/>
      </a:defRPr>
    </a:lvl7pPr>
    <a:lvl8pPr marL="3200400" algn="l" defTabSz="914400" rtl="0" eaLnBrk="1" latinLnBrk="0" hangingPunct="1">
      <a:defRPr sz="9900" kern="1200">
        <a:solidFill>
          <a:schemeClr val="tx1"/>
        </a:solidFill>
        <a:latin typeface="Times New Roman" pitchFamily="18" charset="0"/>
        <a:ea typeface="+mn-ea"/>
        <a:cs typeface="+mn-cs"/>
      </a:defRPr>
    </a:lvl8pPr>
    <a:lvl9pPr marL="3657600" algn="l" defTabSz="914400" rtl="0" eaLnBrk="1" latinLnBrk="0" hangingPunct="1">
      <a:defRPr sz="99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Johnson (IWNM)" initials="" lastIdx="4" clrIdx="0"/>
  <p:cmAuthor id="1" name="v-debuye" initials="" lastIdx="8" clrIdx="1"/>
  <p:cmAuthor id="2" name="a-bumont"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A5DC"/>
    <a:srgbClr val="FFFFFF"/>
    <a:srgbClr val="FF33CC"/>
    <a:srgbClr val="333333"/>
    <a:srgbClr val="FFFFCC"/>
    <a:srgbClr val="004442"/>
    <a:srgbClr val="0080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34" autoAdjust="0"/>
    <p:restoredTop sz="96307" autoAdjust="0"/>
  </p:normalViewPr>
  <p:slideViewPr>
    <p:cSldViewPr>
      <p:cViewPr>
        <p:scale>
          <a:sx n="20" d="100"/>
          <a:sy n="20" d="100"/>
        </p:scale>
        <p:origin x="-804" y="-96"/>
      </p:cViewPr>
      <p:guideLst>
        <p:guide orient="horz" pos="11520"/>
        <p:guide pos="16128"/>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87800" cy="388938"/>
          </a:xfrm>
          <a:prstGeom prst="rect">
            <a:avLst/>
          </a:prstGeom>
          <a:noFill/>
          <a:ln w="9525">
            <a:noFill/>
            <a:miter lim="800000"/>
            <a:headEnd/>
            <a:tailEnd/>
          </a:ln>
          <a:effectLst/>
        </p:spPr>
        <p:txBody>
          <a:bodyPr vert="horz" wrap="square" lIns="92398" tIns="46199" rIns="92398" bIns="46199" numCol="1" anchor="t" anchorCtr="0" compatLnSpc="1">
            <a:prstTxWarp prst="textNoShape">
              <a:avLst/>
            </a:prstTxWarp>
          </a:bodyPr>
          <a:lstStyle>
            <a:lvl1pPr defTabSz="923925">
              <a:spcBef>
                <a:spcPct val="0"/>
              </a:spcBef>
              <a:buFontTx/>
              <a:buNone/>
              <a:defRPr sz="1200">
                <a:latin typeface="Arial" charset="0"/>
              </a:defRPr>
            </a:lvl1pPr>
          </a:lstStyle>
          <a:p>
            <a:endParaRPr lang="en-US"/>
          </a:p>
        </p:txBody>
      </p:sp>
      <p:sp>
        <p:nvSpPr>
          <p:cNvPr id="9219" name="Rectangle 3"/>
          <p:cNvSpPr>
            <a:spLocks noGrp="1" noChangeArrowheads="1"/>
          </p:cNvSpPr>
          <p:nvPr>
            <p:ph type="dt" sz="quarter" idx="1"/>
          </p:nvPr>
        </p:nvSpPr>
        <p:spPr bwMode="auto">
          <a:xfrm>
            <a:off x="5213350" y="0"/>
            <a:ext cx="3986213" cy="388938"/>
          </a:xfrm>
          <a:prstGeom prst="rect">
            <a:avLst/>
          </a:prstGeom>
          <a:noFill/>
          <a:ln w="9525">
            <a:noFill/>
            <a:miter lim="800000"/>
            <a:headEnd/>
            <a:tailEnd/>
          </a:ln>
          <a:effectLst/>
        </p:spPr>
        <p:txBody>
          <a:bodyPr vert="horz" wrap="square" lIns="92398" tIns="46199" rIns="92398" bIns="46199" numCol="1" anchor="t" anchorCtr="0" compatLnSpc="1">
            <a:prstTxWarp prst="textNoShape">
              <a:avLst/>
            </a:prstTxWarp>
          </a:bodyPr>
          <a:lstStyle>
            <a:lvl1pPr algn="r" defTabSz="923925">
              <a:spcBef>
                <a:spcPct val="0"/>
              </a:spcBef>
              <a:buFontTx/>
              <a:buNone/>
              <a:defRPr sz="1200">
                <a:latin typeface="Arial" charset="0"/>
              </a:defRPr>
            </a:lvl1pPr>
          </a:lstStyle>
          <a:p>
            <a:endParaRPr lang="en-US"/>
          </a:p>
        </p:txBody>
      </p:sp>
      <p:sp>
        <p:nvSpPr>
          <p:cNvPr id="9220" name="Rectangle 4"/>
          <p:cNvSpPr>
            <a:spLocks noGrp="1" noChangeArrowheads="1"/>
          </p:cNvSpPr>
          <p:nvPr>
            <p:ph type="ftr" sz="quarter" idx="2"/>
          </p:nvPr>
        </p:nvSpPr>
        <p:spPr bwMode="auto">
          <a:xfrm>
            <a:off x="0" y="6621463"/>
            <a:ext cx="3987800" cy="388937"/>
          </a:xfrm>
          <a:prstGeom prst="rect">
            <a:avLst/>
          </a:prstGeom>
          <a:noFill/>
          <a:ln w="9525">
            <a:noFill/>
            <a:miter lim="800000"/>
            <a:headEnd/>
            <a:tailEnd/>
          </a:ln>
          <a:effectLst/>
        </p:spPr>
        <p:txBody>
          <a:bodyPr vert="horz" wrap="square" lIns="92398" tIns="46199" rIns="92398" bIns="46199" numCol="1" anchor="b" anchorCtr="0" compatLnSpc="1">
            <a:prstTxWarp prst="textNoShape">
              <a:avLst/>
            </a:prstTxWarp>
          </a:bodyPr>
          <a:lstStyle>
            <a:lvl1pPr defTabSz="923925">
              <a:spcBef>
                <a:spcPct val="0"/>
              </a:spcBef>
              <a:buFontTx/>
              <a:buNone/>
              <a:defRPr sz="1200">
                <a:latin typeface="Arial" charset="0"/>
              </a:defRPr>
            </a:lvl1pPr>
          </a:lstStyle>
          <a:p>
            <a:endParaRPr lang="en-US"/>
          </a:p>
        </p:txBody>
      </p:sp>
      <p:sp>
        <p:nvSpPr>
          <p:cNvPr id="9221" name="Rectangle 5"/>
          <p:cNvSpPr>
            <a:spLocks noGrp="1" noChangeArrowheads="1"/>
          </p:cNvSpPr>
          <p:nvPr>
            <p:ph type="sldNum" sz="quarter" idx="3"/>
          </p:nvPr>
        </p:nvSpPr>
        <p:spPr bwMode="auto">
          <a:xfrm>
            <a:off x="5213350" y="6621463"/>
            <a:ext cx="3986213" cy="388937"/>
          </a:xfrm>
          <a:prstGeom prst="rect">
            <a:avLst/>
          </a:prstGeom>
          <a:noFill/>
          <a:ln w="9525">
            <a:noFill/>
            <a:miter lim="800000"/>
            <a:headEnd/>
            <a:tailEnd/>
          </a:ln>
          <a:effectLst/>
        </p:spPr>
        <p:txBody>
          <a:bodyPr vert="horz" wrap="square" lIns="92398" tIns="46199" rIns="92398" bIns="46199" numCol="1" anchor="b" anchorCtr="0" compatLnSpc="1">
            <a:prstTxWarp prst="textNoShape">
              <a:avLst/>
            </a:prstTxWarp>
          </a:bodyPr>
          <a:lstStyle>
            <a:lvl1pPr algn="r" defTabSz="923925">
              <a:spcBef>
                <a:spcPct val="0"/>
              </a:spcBef>
              <a:buFontTx/>
              <a:buNone/>
              <a:defRPr sz="1200">
                <a:latin typeface="Arial" charset="0"/>
              </a:defRPr>
            </a:lvl1pPr>
          </a:lstStyle>
          <a:p>
            <a:fld id="{48DE0833-D032-4EE7-B8B8-EC262B0EDE17}" type="slidenum">
              <a:rPr lang="en-US"/>
              <a:pPr/>
              <a:t>‹#›</a:t>
            </a:fld>
            <a:endParaRPr lang="en-US"/>
          </a:p>
        </p:txBody>
      </p:sp>
    </p:spTree>
    <p:extLst>
      <p:ext uri="{BB962C8B-B14F-4D97-AF65-F5344CB8AC3E}">
        <p14:creationId xmlns:p14="http://schemas.microsoft.com/office/powerpoint/2010/main" val="2789785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2506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smtClean="0"/>
              <a:t>Click to edit Master title style</a:t>
            </a:r>
            <a:endParaRPr lang="tr-TR"/>
          </a:p>
        </p:txBody>
      </p:sp>
      <p:sp>
        <p:nvSpPr>
          <p:cNvPr id="3" name="Subtitle 2"/>
          <p:cNvSpPr>
            <a:spLocks noGrp="1"/>
          </p:cNvSpPr>
          <p:nvPr>
            <p:ph type="subTitle" idx="1"/>
          </p:nvPr>
        </p:nvSpPr>
        <p:spPr>
          <a:xfrm>
            <a:off x="7680325" y="20726400"/>
            <a:ext cx="3584575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2B1DF1-E83F-42DA-A131-CB17E4E2BBB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8B7A62-58C2-416E-A1DE-B0DF229597D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560638" y="1465263"/>
            <a:ext cx="34412237" cy="312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1D423C-54A9-44CD-BEC9-D4C8BAD1BC5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465263"/>
            <a:ext cx="46085125" cy="6096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2560638" y="8534400"/>
            <a:ext cx="22966362" cy="24137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25679400" y="8534400"/>
            <a:ext cx="22966363" cy="1199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25679400" y="20678775"/>
            <a:ext cx="22966363" cy="1199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Date Placeholder 5"/>
          <p:cNvSpPr>
            <a:spLocks noGrp="1"/>
          </p:cNvSpPr>
          <p:nvPr>
            <p:ph type="dt" sz="half" idx="10"/>
          </p:nvPr>
        </p:nvSpPr>
        <p:spPr>
          <a:xfrm>
            <a:off x="2560638" y="33307338"/>
            <a:ext cx="11947525" cy="2540000"/>
          </a:xfrm>
        </p:spPr>
        <p:txBody>
          <a:bodyPr/>
          <a:lstStyle>
            <a:lvl1pPr>
              <a:defRPr/>
            </a:lvl1pPr>
          </a:lstStyle>
          <a:p>
            <a:endParaRPr lang="en-US"/>
          </a:p>
        </p:txBody>
      </p:sp>
      <p:sp>
        <p:nvSpPr>
          <p:cNvPr id="7" name="Footer Placeholder 6"/>
          <p:cNvSpPr>
            <a:spLocks noGrp="1"/>
          </p:cNvSpPr>
          <p:nvPr>
            <p:ph type="ftr" sz="quarter" idx="11"/>
          </p:nvPr>
        </p:nvSpPr>
        <p:spPr>
          <a:xfrm>
            <a:off x="17495838" y="33307338"/>
            <a:ext cx="16214725" cy="2540000"/>
          </a:xfrm>
        </p:spPr>
        <p:txBody>
          <a:bodyPr/>
          <a:lstStyle>
            <a:lvl1pPr>
              <a:defRPr/>
            </a:lvl1pPr>
          </a:lstStyle>
          <a:p>
            <a:endParaRPr lang="en-US"/>
          </a:p>
        </p:txBody>
      </p:sp>
      <p:sp>
        <p:nvSpPr>
          <p:cNvPr id="8" name="Slide Number Placeholder 7"/>
          <p:cNvSpPr>
            <a:spLocks noGrp="1"/>
          </p:cNvSpPr>
          <p:nvPr>
            <p:ph type="sldNum" sz="quarter" idx="12"/>
          </p:nvPr>
        </p:nvSpPr>
        <p:spPr>
          <a:xfrm>
            <a:off x="36698238" y="33307338"/>
            <a:ext cx="11947525" cy="2540000"/>
          </a:xfrm>
        </p:spPr>
        <p:txBody>
          <a:bodyPr/>
          <a:lstStyle>
            <a:lvl1pPr>
              <a:defRPr/>
            </a:lvl1pPr>
          </a:lstStyle>
          <a:p>
            <a:fld id="{FE0DDFB2-A0E3-4437-B385-F5109EC7492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68138-F2B7-4847-86F0-95BAF029DA9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1140BB-766B-41BE-A4C4-D9812C86C9D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2560638" y="8534400"/>
            <a:ext cx="22966362"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25679400" y="8534400"/>
            <a:ext cx="22966363"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944951-A138-49B6-9DFA-9AF1B5F795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DD2F0D-F865-4501-B9A1-0EEB7087486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C5FCE6-584C-4D3D-8B79-39E90824A43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CA52098-9EDB-497B-A6C8-B7E325AA37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5E2B5E-2DAB-4CD5-B986-6B1136D8825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r-TR"/>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581FEA-4266-499D-BCA3-54EE980FD7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81" name="Rectangle 13"/>
          <p:cNvSpPr>
            <a:spLocks noChangeAspect="1" noChangeArrowheads="1"/>
          </p:cNvSpPr>
          <p:nvPr/>
        </p:nvSpPr>
        <p:spPr bwMode="auto">
          <a:xfrm>
            <a:off x="0" y="6689725"/>
            <a:ext cx="12814300" cy="29886275"/>
          </a:xfrm>
          <a:prstGeom prst="rect">
            <a:avLst/>
          </a:prstGeom>
          <a:solidFill>
            <a:schemeClr val="accent1"/>
          </a:solidFill>
          <a:ln w="9525" algn="ctr">
            <a:noFill/>
            <a:miter lim="800000"/>
            <a:headEnd/>
            <a:tailEnd/>
          </a:ln>
          <a:effectLst/>
        </p:spPr>
        <p:txBody>
          <a:bodyPr wrap="none" lIns="274430" tIns="138248" rIns="274430" bIns="138248" anchor="ctr"/>
          <a:lstStyle/>
          <a:p>
            <a:pPr marL="1027113" indent="-1027113" algn="ctr" defTabSz="6288088"/>
            <a:endParaRPr lang="tr-TR"/>
          </a:p>
        </p:txBody>
      </p:sp>
      <p:pic>
        <p:nvPicPr>
          <p:cNvPr id="83982" name="Picture 14" descr="MPj03905180000[1]"/>
          <p:cNvPicPr>
            <a:picLocks noChangeAspect="1" noChangeArrowheads="1"/>
          </p:cNvPicPr>
          <p:nvPr/>
        </p:nvPicPr>
        <p:blipFill>
          <a:blip r:embed="rId14"/>
          <a:srcRect t="14999" b="72250"/>
          <a:stretch>
            <a:fillRect/>
          </a:stretch>
        </p:blipFill>
        <p:spPr bwMode="auto">
          <a:xfrm>
            <a:off x="29964063" y="0"/>
            <a:ext cx="10726737" cy="1371600"/>
          </a:xfrm>
          <a:prstGeom prst="rect">
            <a:avLst/>
          </a:prstGeom>
          <a:noFill/>
          <a:ln w="9525" algn="in">
            <a:noFill/>
            <a:miter lim="800000"/>
            <a:headEnd/>
            <a:tailEnd/>
          </a:ln>
          <a:effectLst/>
        </p:spPr>
      </p:pic>
      <p:pic>
        <p:nvPicPr>
          <p:cNvPr id="83983" name="Picture 15" descr="MPj03211020000[1]"/>
          <p:cNvPicPr>
            <a:picLocks noChangeAspect="1" noChangeArrowheads="1"/>
          </p:cNvPicPr>
          <p:nvPr/>
        </p:nvPicPr>
        <p:blipFill>
          <a:blip r:embed="rId15"/>
          <a:srcRect t="56000" b="34750"/>
          <a:stretch>
            <a:fillRect/>
          </a:stretch>
        </p:blipFill>
        <p:spPr bwMode="auto">
          <a:xfrm>
            <a:off x="40636825" y="0"/>
            <a:ext cx="10569575" cy="1371600"/>
          </a:xfrm>
          <a:prstGeom prst="rect">
            <a:avLst/>
          </a:prstGeom>
          <a:noFill/>
          <a:ln w="9525" algn="in">
            <a:noFill/>
            <a:miter lim="800000"/>
            <a:headEnd/>
            <a:tailEnd/>
          </a:ln>
          <a:effectLst/>
        </p:spPr>
      </p:pic>
      <p:pic>
        <p:nvPicPr>
          <p:cNvPr id="83984" name="Picture 16" descr="MPj03905200000[1]"/>
          <p:cNvPicPr>
            <a:picLocks noChangeAspect="1" noChangeArrowheads="1"/>
          </p:cNvPicPr>
          <p:nvPr/>
        </p:nvPicPr>
        <p:blipFill>
          <a:blip r:embed="rId16"/>
          <a:srcRect t="62750" b="22501"/>
          <a:stretch>
            <a:fillRect/>
          </a:stretch>
        </p:blipFill>
        <p:spPr bwMode="auto">
          <a:xfrm>
            <a:off x="20650200" y="0"/>
            <a:ext cx="9342438" cy="1371600"/>
          </a:xfrm>
          <a:prstGeom prst="rect">
            <a:avLst/>
          </a:prstGeom>
          <a:noFill/>
          <a:ln w="9525" algn="in">
            <a:noFill/>
            <a:miter lim="800000"/>
            <a:headEnd/>
            <a:tailEnd/>
          </a:ln>
          <a:effectLst/>
        </p:spPr>
      </p:pic>
      <p:sp>
        <p:nvSpPr>
          <p:cNvPr id="83985" name="Line 17"/>
          <p:cNvSpPr>
            <a:spLocks noChangeShapeType="1"/>
          </p:cNvSpPr>
          <p:nvPr/>
        </p:nvSpPr>
        <p:spPr bwMode="auto">
          <a:xfrm>
            <a:off x="0" y="6689725"/>
            <a:ext cx="51206400" cy="0"/>
          </a:xfrm>
          <a:prstGeom prst="line">
            <a:avLst/>
          </a:prstGeom>
          <a:noFill/>
          <a:ln w="28575">
            <a:solidFill>
              <a:schemeClr val="tx1"/>
            </a:solidFill>
            <a:round/>
            <a:headEnd/>
            <a:tailEnd/>
          </a:ln>
          <a:effectLst/>
        </p:spPr>
        <p:txBody>
          <a:bodyPr lIns="274430" tIns="138248" rIns="274430" bIns="138248"/>
          <a:lstStyle/>
          <a:p>
            <a:endParaRPr lang="tr-TR"/>
          </a:p>
        </p:txBody>
      </p:sp>
      <p:sp>
        <p:nvSpPr>
          <p:cNvPr id="83986" name="Line 18"/>
          <p:cNvSpPr>
            <a:spLocks noChangeShapeType="1"/>
          </p:cNvSpPr>
          <p:nvPr/>
        </p:nvSpPr>
        <p:spPr bwMode="auto">
          <a:xfrm>
            <a:off x="0" y="7150100"/>
            <a:ext cx="51206400" cy="0"/>
          </a:xfrm>
          <a:prstGeom prst="line">
            <a:avLst/>
          </a:prstGeom>
          <a:noFill/>
          <a:ln w="28575">
            <a:solidFill>
              <a:schemeClr val="tx1"/>
            </a:solidFill>
            <a:round/>
            <a:headEnd/>
            <a:tailEnd/>
          </a:ln>
          <a:effectLst/>
        </p:spPr>
        <p:txBody>
          <a:bodyPr lIns="274430" tIns="138248" rIns="274430" bIns="138248"/>
          <a:lstStyle/>
          <a:p>
            <a:endParaRPr lang="tr-TR"/>
          </a:p>
        </p:txBody>
      </p:sp>
      <p:sp>
        <p:nvSpPr>
          <p:cNvPr id="83987" name="Line 19"/>
          <p:cNvSpPr>
            <a:spLocks noChangeShapeType="1"/>
          </p:cNvSpPr>
          <p:nvPr/>
        </p:nvSpPr>
        <p:spPr bwMode="auto">
          <a:xfrm>
            <a:off x="12827000" y="35801300"/>
            <a:ext cx="38392100" cy="0"/>
          </a:xfrm>
          <a:prstGeom prst="line">
            <a:avLst/>
          </a:prstGeom>
          <a:noFill/>
          <a:ln w="28575">
            <a:solidFill>
              <a:schemeClr val="tx1"/>
            </a:solidFill>
            <a:round/>
            <a:headEnd/>
            <a:tailEnd/>
          </a:ln>
          <a:effectLst/>
        </p:spPr>
        <p:txBody>
          <a:bodyPr lIns="274430" tIns="138248" rIns="274430" bIns="138248"/>
          <a:lstStyle/>
          <a:p>
            <a:endParaRPr lang="tr-TR"/>
          </a:p>
        </p:txBody>
      </p:sp>
      <p:sp>
        <p:nvSpPr>
          <p:cNvPr id="83988" name="Line 20"/>
          <p:cNvSpPr>
            <a:spLocks noChangeShapeType="1"/>
          </p:cNvSpPr>
          <p:nvPr/>
        </p:nvSpPr>
        <p:spPr bwMode="auto">
          <a:xfrm>
            <a:off x="12814300" y="6689725"/>
            <a:ext cx="0" cy="29886275"/>
          </a:xfrm>
          <a:prstGeom prst="line">
            <a:avLst/>
          </a:prstGeom>
          <a:noFill/>
          <a:ln w="28575">
            <a:solidFill>
              <a:schemeClr val="tx1"/>
            </a:solidFill>
            <a:round/>
            <a:headEnd/>
            <a:tailEnd/>
          </a:ln>
          <a:effectLst/>
        </p:spPr>
        <p:txBody>
          <a:bodyPr lIns="274430" tIns="138248" rIns="274430" bIns="138248"/>
          <a:lstStyle/>
          <a:p>
            <a:endParaRPr lang="tr-TR"/>
          </a:p>
        </p:txBody>
      </p:sp>
      <p:sp>
        <p:nvSpPr>
          <p:cNvPr id="83989" name="Line 21"/>
          <p:cNvSpPr>
            <a:spLocks noChangeShapeType="1"/>
          </p:cNvSpPr>
          <p:nvPr/>
        </p:nvSpPr>
        <p:spPr bwMode="auto">
          <a:xfrm>
            <a:off x="1062038" y="6721475"/>
            <a:ext cx="0" cy="29924375"/>
          </a:xfrm>
          <a:prstGeom prst="line">
            <a:avLst/>
          </a:prstGeom>
          <a:noFill/>
          <a:ln w="28575">
            <a:solidFill>
              <a:schemeClr val="tx1"/>
            </a:solidFill>
            <a:round/>
            <a:headEnd/>
            <a:tailEnd/>
          </a:ln>
          <a:effectLst/>
        </p:spPr>
        <p:txBody>
          <a:bodyPr lIns="274430" tIns="138248" rIns="274430" bIns="138248"/>
          <a:lstStyle/>
          <a:p>
            <a:endParaRPr lang="tr-TR"/>
          </a:p>
        </p:txBody>
      </p:sp>
      <p:sp>
        <p:nvSpPr>
          <p:cNvPr id="83990" name="Line 22"/>
          <p:cNvSpPr>
            <a:spLocks noChangeShapeType="1"/>
          </p:cNvSpPr>
          <p:nvPr/>
        </p:nvSpPr>
        <p:spPr bwMode="auto">
          <a:xfrm>
            <a:off x="13544550" y="0"/>
            <a:ext cx="0" cy="36576000"/>
          </a:xfrm>
          <a:prstGeom prst="line">
            <a:avLst/>
          </a:prstGeom>
          <a:noFill/>
          <a:ln w="28575">
            <a:solidFill>
              <a:schemeClr val="tx1"/>
            </a:solidFill>
            <a:round/>
            <a:headEnd/>
            <a:tailEnd/>
          </a:ln>
          <a:effectLst/>
        </p:spPr>
        <p:txBody>
          <a:bodyPr lIns="274430" tIns="138248" rIns="274430" bIns="138248"/>
          <a:lstStyle/>
          <a:p>
            <a:endParaRPr lang="tr-TR"/>
          </a:p>
        </p:txBody>
      </p:sp>
      <p:sp>
        <p:nvSpPr>
          <p:cNvPr id="83991" name="Line 23"/>
          <p:cNvSpPr>
            <a:spLocks noChangeShapeType="1"/>
          </p:cNvSpPr>
          <p:nvPr/>
        </p:nvSpPr>
        <p:spPr bwMode="auto">
          <a:xfrm>
            <a:off x="25949275" y="7150100"/>
            <a:ext cx="0" cy="29425900"/>
          </a:xfrm>
          <a:prstGeom prst="line">
            <a:avLst/>
          </a:prstGeom>
          <a:noFill/>
          <a:ln w="28575">
            <a:solidFill>
              <a:schemeClr val="tx1"/>
            </a:solidFill>
            <a:round/>
            <a:headEnd/>
            <a:tailEnd/>
          </a:ln>
          <a:effectLst/>
        </p:spPr>
        <p:txBody>
          <a:bodyPr lIns="274430" tIns="138248" rIns="274430" bIns="138248"/>
          <a:lstStyle/>
          <a:p>
            <a:endParaRPr lang="tr-TR"/>
          </a:p>
        </p:txBody>
      </p:sp>
      <p:sp>
        <p:nvSpPr>
          <p:cNvPr id="83992" name="Line 24"/>
          <p:cNvSpPr>
            <a:spLocks noChangeShapeType="1"/>
          </p:cNvSpPr>
          <p:nvPr/>
        </p:nvSpPr>
        <p:spPr bwMode="auto">
          <a:xfrm>
            <a:off x="38392100" y="7150100"/>
            <a:ext cx="0" cy="29425900"/>
          </a:xfrm>
          <a:prstGeom prst="line">
            <a:avLst/>
          </a:prstGeom>
          <a:noFill/>
          <a:ln w="28575">
            <a:solidFill>
              <a:schemeClr val="tx1"/>
            </a:solidFill>
            <a:round/>
            <a:headEnd/>
            <a:tailEnd/>
          </a:ln>
          <a:effectLst/>
        </p:spPr>
        <p:txBody>
          <a:bodyPr lIns="274430" tIns="138248" rIns="274430" bIns="138248"/>
          <a:lstStyle/>
          <a:p>
            <a:endParaRPr lang="tr-TR"/>
          </a:p>
        </p:txBody>
      </p:sp>
      <p:sp>
        <p:nvSpPr>
          <p:cNvPr id="83993" name="Line 25"/>
          <p:cNvSpPr>
            <a:spLocks noChangeShapeType="1"/>
          </p:cNvSpPr>
          <p:nvPr/>
        </p:nvSpPr>
        <p:spPr bwMode="auto">
          <a:xfrm>
            <a:off x="50028475" y="7150100"/>
            <a:ext cx="0" cy="29425900"/>
          </a:xfrm>
          <a:prstGeom prst="line">
            <a:avLst/>
          </a:prstGeom>
          <a:noFill/>
          <a:ln w="28575">
            <a:solidFill>
              <a:schemeClr val="tx1"/>
            </a:solidFill>
            <a:round/>
            <a:headEnd/>
            <a:tailEnd/>
          </a:ln>
          <a:effectLst/>
        </p:spPr>
        <p:txBody>
          <a:bodyPr lIns="274430" tIns="138248" rIns="274430" bIns="138248"/>
          <a:lstStyle/>
          <a:p>
            <a:endParaRPr lang="tr-TR"/>
          </a:p>
        </p:txBody>
      </p:sp>
      <p:sp>
        <p:nvSpPr>
          <p:cNvPr id="83994" name="Rectangle 26"/>
          <p:cNvSpPr>
            <a:spLocks noChangeAspect="1" noChangeArrowheads="1"/>
          </p:cNvSpPr>
          <p:nvPr/>
        </p:nvSpPr>
        <p:spPr bwMode="auto">
          <a:xfrm>
            <a:off x="0" y="7938"/>
            <a:ext cx="20802600" cy="1363662"/>
          </a:xfrm>
          <a:prstGeom prst="rect">
            <a:avLst/>
          </a:prstGeom>
          <a:solidFill>
            <a:srgbClr val="008080"/>
          </a:solidFill>
          <a:ln w="9525" algn="ctr">
            <a:noFill/>
            <a:miter lim="800000"/>
            <a:headEnd/>
            <a:tailEnd/>
          </a:ln>
          <a:effectLst/>
        </p:spPr>
        <p:txBody>
          <a:bodyPr wrap="none" lIns="274430" tIns="138248" rIns="274430" bIns="138248" anchor="ctr"/>
          <a:lstStyle/>
          <a:p>
            <a:endParaRPr lang="tr-TR"/>
          </a:p>
        </p:txBody>
      </p:sp>
      <p:sp>
        <p:nvSpPr>
          <p:cNvPr id="83970" name="Rectangle 2"/>
          <p:cNvSpPr>
            <a:spLocks noGrp="1" noChangeArrowheads="1"/>
          </p:cNvSpPr>
          <p:nvPr>
            <p:ph type="title"/>
          </p:nvPr>
        </p:nvSpPr>
        <p:spPr bwMode="auto">
          <a:xfrm>
            <a:off x="2560638" y="1465263"/>
            <a:ext cx="46085125" cy="6096000"/>
          </a:xfrm>
          <a:prstGeom prst="rect">
            <a:avLst/>
          </a:prstGeom>
          <a:noFill/>
          <a:ln w="9525">
            <a:noFill/>
            <a:miter lim="800000"/>
            <a:headEnd/>
            <a:tailEnd/>
          </a:ln>
          <a:effectLst/>
        </p:spPr>
        <p:txBody>
          <a:bodyPr vert="horz" wrap="square" lIns="91392" tIns="45696" rIns="91392" bIns="45696" numCol="1" anchor="ctr" anchorCtr="0" compatLnSpc="1">
            <a:prstTxWarp prst="textNoShape">
              <a:avLst/>
            </a:prstTxWarp>
          </a:bodyPr>
          <a:lstStyle/>
          <a:p>
            <a:pPr lvl="0"/>
            <a:r>
              <a:rPr lang="en-US" smtClean="0"/>
              <a:t>Click to edit Master title style</a:t>
            </a:r>
          </a:p>
        </p:txBody>
      </p:sp>
      <p:sp>
        <p:nvSpPr>
          <p:cNvPr id="83971" name="Rectangle 3"/>
          <p:cNvSpPr>
            <a:spLocks noGrp="1" noChangeArrowheads="1"/>
          </p:cNvSpPr>
          <p:nvPr>
            <p:ph type="body" idx="1"/>
          </p:nvPr>
        </p:nvSpPr>
        <p:spPr bwMode="auto">
          <a:xfrm>
            <a:off x="2560638" y="8534400"/>
            <a:ext cx="46085125" cy="24137938"/>
          </a:xfrm>
          <a:prstGeom prst="rect">
            <a:avLst/>
          </a:prstGeom>
          <a:noFill/>
          <a:ln w="9525">
            <a:noFill/>
            <a:miter lim="800000"/>
            <a:headEnd/>
            <a:tailEnd/>
          </a:ln>
          <a:effectLst/>
        </p:spPr>
        <p:txBody>
          <a:bodyPr vert="horz" wrap="square" lIns="91392" tIns="45696" rIns="91392" bIns="456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2" name="Rectangle 4"/>
          <p:cNvSpPr>
            <a:spLocks noGrp="1" noChangeArrowheads="1"/>
          </p:cNvSpPr>
          <p:nvPr>
            <p:ph type="dt" sz="half" idx="2"/>
          </p:nvPr>
        </p:nvSpPr>
        <p:spPr bwMode="auto">
          <a:xfrm>
            <a:off x="2560638" y="33307338"/>
            <a:ext cx="11947525" cy="2540000"/>
          </a:xfrm>
          <a:prstGeom prst="rect">
            <a:avLst/>
          </a:prstGeom>
          <a:noFill/>
          <a:ln w="9525">
            <a:noFill/>
            <a:miter lim="800000"/>
            <a:headEnd/>
            <a:tailEnd/>
          </a:ln>
          <a:effectLst/>
        </p:spPr>
        <p:txBody>
          <a:bodyPr vert="horz" wrap="square" lIns="91392" tIns="45696" rIns="91392" bIns="45696" numCol="1" anchor="t" anchorCtr="0" compatLnSpc="1">
            <a:prstTxWarp prst="textNoShape">
              <a:avLst/>
            </a:prstTxWarp>
          </a:bodyPr>
          <a:lstStyle>
            <a:lvl1pPr>
              <a:spcBef>
                <a:spcPct val="0"/>
              </a:spcBef>
              <a:buFontTx/>
              <a:buNone/>
              <a:defRPr sz="1600"/>
            </a:lvl1pPr>
          </a:lstStyle>
          <a:p>
            <a:endParaRPr lang="en-US"/>
          </a:p>
        </p:txBody>
      </p:sp>
      <p:sp>
        <p:nvSpPr>
          <p:cNvPr id="83973" name="Rectangle 5"/>
          <p:cNvSpPr>
            <a:spLocks noGrp="1" noChangeArrowheads="1"/>
          </p:cNvSpPr>
          <p:nvPr>
            <p:ph type="ftr" sz="quarter" idx="3"/>
          </p:nvPr>
        </p:nvSpPr>
        <p:spPr bwMode="auto">
          <a:xfrm>
            <a:off x="17495838" y="33307338"/>
            <a:ext cx="16214725" cy="2540000"/>
          </a:xfrm>
          <a:prstGeom prst="rect">
            <a:avLst/>
          </a:prstGeom>
          <a:noFill/>
          <a:ln w="9525">
            <a:noFill/>
            <a:miter lim="800000"/>
            <a:headEnd/>
            <a:tailEnd/>
          </a:ln>
          <a:effectLst/>
        </p:spPr>
        <p:txBody>
          <a:bodyPr vert="horz" wrap="square" lIns="91392" tIns="45696" rIns="91392" bIns="45696" numCol="1" anchor="t" anchorCtr="0" compatLnSpc="1">
            <a:prstTxWarp prst="textNoShape">
              <a:avLst/>
            </a:prstTxWarp>
          </a:bodyPr>
          <a:lstStyle>
            <a:lvl1pPr algn="ctr">
              <a:spcBef>
                <a:spcPct val="0"/>
              </a:spcBef>
              <a:buFontTx/>
              <a:buNone/>
              <a:defRPr sz="1600"/>
            </a:lvl1pPr>
          </a:lstStyle>
          <a:p>
            <a:endParaRPr lang="en-US"/>
          </a:p>
        </p:txBody>
      </p:sp>
      <p:sp>
        <p:nvSpPr>
          <p:cNvPr id="83974" name="Rectangle 6"/>
          <p:cNvSpPr>
            <a:spLocks noGrp="1" noChangeArrowheads="1"/>
          </p:cNvSpPr>
          <p:nvPr>
            <p:ph type="sldNum" sz="quarter" idx="4"/>
          </p:nvPr>
        </p:nvSpPr>
        <p:spPr bwMode="auto">
          <a:xfrm>
            <a:off x="36698238" y="33307338"/>
            <a:ext cx="11947525" cy="2540000"/>
          </a:xfrm>
          <a:prstGeom prst="rect">
            <a:avLst/>
          </a:prstGeom>
          <a:noFill/>
          <a:ln w="9525">
            <a:noFill/>
            <a:miter lim="800000"/>
            <a:headEnd/>
            <a:tailEnd/>
          </a:ln>
          <a:effectLst/>
        </p:spPr>
        <p:txBody>
          <a:bodyPr vert="horz" wrap="square" lIns="91392" tIns="45696" rIns="91392" bIns="45696" numCol="1" anchor="t" anchorCtr="0" compatLnSpc="1">
            <a:prstTxWarp prst="textNoShape">
              <a:avLst/>
            </a:prstTxWarp>
          </a:bodyPr>
          <a:lstStyle>
            <a:lvl1pPr algn="r">
              <a:spcBef>
                <a:spcPct val="0"/>
              </a:spcBef>
              <a:buFontTx/>
              <a:buNone/>
              <a:defRPr sz="1600"/>
            </a:lvl1pPr>
          </a:lstStyle>
          <a:p>
            <a:fld id="{932C2D5F-6C1C-45C6-A069-0922B4972F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39725" indent="-339725" algn="l" rtl="0" eaLnBrk="1" fontAlgn="base" hangingPunct="1">
        <a:spcBef>
          <a:spcPct val="20000"/>
        </a:spcBef>
        <a:spcAft>
          <a:spcPct val="0"/>
        </a:spcAft>
        <a:buChar char="•"/>
        <a:defRPr sz="3300">
          <a:solidFill>
            <a:schemeClr val="tx1"/>
          </a:solidFill>
          <a:latin typeface="+mn-lt"/>
          <a:ea typeface="+mn-ea"/>
          <a:cs typeface="+mn-cs"/>
        </a:defRPr>
      </a:lvl1pPr>
      <a:lvl2pPr marL="739775" indent="-287338" algn="l" rtl="0" eaLnBrk="1" fontAlgn="base" hangingPunct="1">
        <a:spcBef>
          <a:spcPct val="20000"/>
        </a:spcBef>
        <a:spcAft>
          <a:spcPct val="0"/>
        </a:spcAft>
        <a:buChar char="–"/>
        <a:defRPr sz="2700">
          <a:solidFill>
            <a:schemeClr val="tx1"/>
          </a:solidFill>
          <a:latin typeface="+mn-lt"/>
        </a:defRPr>
      </a:lvl2pPr>
      <a:lvl3pPr marL="1141413" indent="-227013" algn="l" rtl="0" eaLnBrk="1" fontAlgn="base" hangingPunct="1">
        <a:spcBef>
          <a:spcPct val="20000"/>
        </a:spcBef>
        <a:spcAft>
          <a:spcPct val="0"/>
        </a:spcAft>
        <a:buChar char="•"/>
        <a:defRPr sz="2200">
          <a:solidFill>
            <a:schemeClr val="tx1"/>
          </a:solidFill>
          <a:latin typeface="+mn-lt"/>
        </a:defRPr>
      </a:lvl3pPr>
      <a:lvl4pPr marL="1601788" indent="-234950" algn="l" rtl="0" eaLnBrk="1" fontAlgn="base" hangingPunct="1">
        <a:spcBef>
          <a:spcPct val="20000"/>
        </a:spcBef>
        <a:spcAft>
          <a:spcPct val="0"/>
        </a:spcAft>
        <a:buChar char="–"/>
        <a:defRPr sz="2200">
          <a:solidFill>
            <a:schemeClr val="tx1"/>
          </a:solidFill>
          <a:latin typeface="+mn-lt"/>
        </a:defRPr>
      </a:lvl4pPr>
      <a:lvl5pPr marL="2055813" indent="-227013" algn="l" rtl="0" eaLnBrk="1" fontAlgn="base" hangingPunct="1">
        <a:spcBef>
          <a:spcPct val="20000"/>
        </a:spcBef>
        <a:spcAft>
          <a:spcPct val="0"/>
        </a:spcAft>
        <a:buChar char="»"/>
        <a:defRPr sz="2200">
          <a:solidFill>
            <a:schemeClr val="tx1"/>
          </a:solidFill>
          <a:latin typeface="+mn-lt"/>
        </a:defRPr>
      </a:lvl5pPr>
      <a:lvl6pPr marL="2513013" indent="-227013" algn="l" rtl="0" eaLnBrk="1" fontAlgn="base" hangingPunct="1">
        <a:spcBef>
          <a:spcPct val="20000"/>
        </a:spcBef>
        <a:spcAft>
          <a:spcPct val="0"/>
        </a:spcAft>
        <a:buChar char="»"/>
        <a:defRPr sz="2200">
          <a:solidFill>
            <a:schemeClr val="tx1"/>
          </a:solidFill>
          <a:latin typeface="+mn-lt"/>
        </a:defRPr>
      </a:lvl6pPr>
      <a:lvl7pPr marL="2970213" indent="-227013" algn="l" rtl="0" eaLnBrk="1" fontAlgn="base" hangingPunct="1">
        <a:spcBef>
          <a:spcPct val="20000"/>
        </a:spcBef>
        <a:spcAft>
          <a:spcPct val="0"/>
        </a:spcAft>
        <a:buChar char="»"/>
        <a:defRPr sz="2200">
          <a:solidFill>
            <a:schemeClr val="tx1"/>
          </a:solidFill>
          <a:latin typeface="+mn-lt"/>
        </a:defRPr>
      </a:lvl7pPr>
      <a:lvl8pPr marL="3427413" indent="-227013" algn="l" rtl="0" eaLnBrk="1" fontAlgn="base" hangingPunct="1">
        <a:spcBef>
          <a:spcPct val="20000"/>
        </a:spcBef>
        <a:spcAft>
          <a:spcPct val="0"/>
        </a:spcAft>
        <a:buChar char="»"/>
        <a:defRPr sz="2200">
          <a:solidFill>
            <a:schemeClr val="tx1"/>
          </a:solidFill>
          <a:latin typeface="+mn-lt"/>
        </a:defRPr>
      </a:lvl8pPr>
      <a:lvl9pPr marL="3884613" indent="-227013" algn="l" rtl="0" eaLnBrk="1" fontAlgn="base" hangingPunct="1">
        <a:spcBef>
          <a:spcPct val="20000"/>
        </a:spcBef>
        <a:spcAft>
          <a:spcPct val="0"/>
        </a:spcAft>
        <a:buChar char="»"/>
        <a:defRPr sz="22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1.bin"/><Relationship Id="rId18" Type="http://schemas.openxmlformats.org/officeDocument/2006/relationships/image" Target="../media/image5.emf"/><Relationship Id="rId26" Type="http://schemas.openxmlformats.org/officeDocument/2006/relationships/package" Target="../embeddings/Microsoft_PowerPoint_Slide5.sldx"/><Relationship Id="rId3" Type="http://schemas.openxmlformats.org/officeDocument/2006/relationships/image" Target="../media/image12.png"/><Relationship Id="rId21" Type="http://schemas.openxmlformats.org/officeDocument/2006/relationships/image" Target="../media/image6.emf"/><Relationship Id="rId34" Type="http://schemas.openxmlformats.org/officeDocument/2006/relationships/oleObject" Target="../embeddings/oleObject8.bin"/><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package" Target="../embeddings/Microsoft_PowerPoint_Slide2.sldx"/><Relationship Id="rId25" Type="http://schemas.openxmlformats.org/officeDocument/2006/relationships/oleObject" Target="../embeddings/oleObject5.bin"/><Relationship Id="rId33" Type="http://schemas.openxmlformats.org/officeDocument/2006/relationships/image" Target="../media/image10.emf"/><Relationship Id="rId2" Type="http://schemas.openxmlformats.org/officeDocument/2006/relationships/slideLayout" Target="../slideLayouts/slideLayout12.xml"/><Relationship Id="rId16" Type="http://schemas.openxmlformats.org/officeDocument/2006/relationships/oleObject" Target="../embeddings/oleObject2.bin"/><Relationship Id="rId20" Type="http://schemas.openxmlformats.org/officeDocument/2006/relationships/package" Target="../embeddings/Microsoft_PowerPoint_Slide3.sldx"/><Relationship Id="rId29" Type="http://schemas.openxmlformats.org/officeDocument/2006/relationships/package" Target="../embeddings/Microsoft_PowerPoint_Slide6.sldx"/><Relationship Id="rId1" Type="http://schemas.openxmlformats.org/officeDocument/2006/relationships/vmlDrawing" Target="../drawings/vmlDrawing1.vml"/><Relationship Id="rId6" Type="http://schemas.openxmlformats.org/officeDocument/2006/relationships/hyperlink" Target="mailto:francisg@uvic.ca" TargetMode="External"/><Relationship Id="rId11" Type="http://schemas.openxmlformats.org/officeDocument/2006/relationships/image" Target="../media/image18.png"/><Relationship Id="rId24" Type="http://schemas.openxmlformats.org/officeDocument/2006/relationships/image" Target="../media/image7.emf"/><Relationship Id="rId32" Type="http://schemas.openxmlformats.org/officeDocument/2006/relationships/package" Target="../embeddings/Microsoft_PowerPoint_Slide7.sldx"/><Relationship Id="rId5" Type="http://schemas.openxmlformats.org/officeDocument/2006/relationships/hyperlink" Target="mailto:amarshal@uvic.ca" TargetMode="External"/><Relationship Id="rId15" Type="http://schemas.openxmlformats.org/officeDocument/2006/relationships/image" Target="../media/image4.emf"/><Relationship Id="rId23" Type="http://schemas.openxmlformats.org/officeDocument/2006/relationships/package" Target="../embeddings/Microsoft_PowerPoint_Slide4.sldx"/><Relationship Id="rId28" Type="http://schemas.openxmlformats.org/officeDocument/2006/relationships/oleObject" Target="../embeddings/oleObject6.bin"/><Relationship Id="rId36" Type="http://schemas.openxmlformats.org/officeDocument/2006/relationships/image" Target="../media/image11.emf"/><Relationship Id="rId10" Type="http://schemas.openxmlformats.org/officeDocument/2006/relationships/image" Target="../media/image17.png"/><Relationship Id="rId19" Type="http://schemas.openxmlformats.org/officeDocument/2006/relationships/oleObject" Target="../embeddings/oleObject3.bin"/><Relationship Id="rId31" Type="http://schemas.openxmlformats.org/officeDocument/2006/relationships/oleObject" Target="../embeddings/oleObject7.bin"/><Relationship Id="rId4" Type="http://schemas.openxmlformats.org/officeDocument/2006/relationships/image" Target="../media/image13.jpeg"/><Relationship Id="rId9" Type="http://schemas.openxmlformats.org/officeDocument/2006/relationships/image" Target="../media/image16.png"/><Relationship Id="rId14" Type="http://schemas.openxmlformats.org/officeDocument/2006/relationships/package" Target="../embeddings/Microsoft_PowerPoint_Slide1.sldx"/><Relationship Id="rId22" Type="http://schemas.openxmlformats.org/officeDocument/2006/relationships/oleObject" Target="../embeddings/oleObject4.bin"/><Relationship Id="rId27" Type="http://schemas.openxmlformats.org/officeDocument/2006/relationships/image" Target="../media/image8.emf"/><Relationship Id="rId30" Type="http://schemas.openxmlformats.org/officeDocument/2006/relationships/image" Target="../media/image9.emf"/><Relationship Id="rId35" Type="http://schemas.openxmlformats.org/officeDocument/2006/relationships/package" Target="../embeddings/Microsoft_PowerPoint_Slide8.sl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3500100" y="1350962"/>
            <a:ext cx="36490275" cy="4649701"/>
          </a:xfrm>
          <a:noFill/>
        </p:spPr>
        <p:txBody>
          <a:bodyPr/>
          <a:lstStyle/>
          <a:p>
            <a:r>
              <a:rPr lang="tr-TR" sz="9600" b="1" dirty="0" smtClean="0">
                <a:solidFill>
                  <a:schemeClr val="tx2"/>
                </a:solidFill>
                <a:latin typeface="Algerian" pitchFamily="82" charset="0"/>
              </a:rPr>
              <a:t/>
            </a:r>
            <a:br>
              <a:rPr lang="tr-TR" sz="9600" b="1" dirty="0" smtClean="0">
                <a:solidFill>
                  <a:schemeClr val="tx2"/>
                </a:solidFill>
                <a:latin typeface="Algerian" pitchFamily="82" charset="0"/>
              </a:rPr>
            </a:br>
            <a:r>
              <a:rPr lang="tr-TR" sz="9600" b="1" dirty="0" smtClean="0">
                <a:solidFill>
                  <a:schemeClr val="tx2"/>
                </a:solidFill>
                <a:latin typeface="Algerian" pitchFamily="82" charset="0"/>
              </a:rPr>
              <a:t/>
            </a:r>
            <a:br>
              <a:rPr lang="tr-TR" sz="9600" b="1" dirty="0" smtClean="0">
                <a:solidFill>
                  <a:schemeClr val="tx2"/>
                </a:solidFill>
                <a:latin typeface="Algerian" pitchFamily="82" charset="0"/>
              </a:rPr>
            </a:br>
            <a:r>
              <a:rPr lang="tr-TR" sz="9600" b="1" dirty="0" smtClean="0">
                <a:solidFill>
                  <a:schemeClr val="tx2"/>
                </a:solidFill>
                <a:latin typeface="Algerian" pitchFamily="82" charset="0"/>
              </a:rPr>
              <a:t/>
            </a:r>
            <a:br>
              <a:rPr lang="tr-TR" sz="9600" b="1" dirty="0" smtClean="0">
                <a:solidFill>
                  <a:schemeClr val="tx2"/>
                </a:solidFill>
                <a:latin typeface="Algerian" pitchFamily="82" charset="0"/>
              </a:rPr>
            </a:br>
            <a:r>
              <a:rPr lang="tr-TR" sz="9600" b="1" dirty="0" smtClean="0">
                <a:solidFill>
                  <a:schemeClr val="tx2"/>
                </a:solidFill>
                <a:latin typeface="Algerian" pitchFamily="82" charset="0"/>
              </a:rPr>
              <a:t>Construction </a:t>
            </a:r>
            <a:r>
              <a:rPr lang="tr-TR" sz="9600" b="1" dirty="0">
                <a:solidFill>
                  <a:schemeClr val="tx2"/>
                </a:solidFill>
                <a:latin typeface="Algerian" pitchFamily="82" charset="0"/>
              </a:rPr>
              <a:t>of Identity in Teacher </a:t>
            </a:r>
            <a:r>
              <a:rPr lang="tr-TR" sz="9600" b="1" dirty="0" smtClean="0">
                <a:solidFill>
                  <a:schemeClr val="tx2"/>
                </a:solidFill>
                <a:latin typeface="Algerian" pitchFamily="82" charset="0"/>
              </a:rPr>
              <a:t>Candidates</a:t>
            </a:r>
            <a:br>
              <a:rPr lang="tr-TR" sz="9600" b="1" dirty="0" smtClean="0">
                <a:solidFill>
                  <a:schemeClr val="tx2"/>
                </a:solidFill>
                <a:latin typeface="Algerian" pitchFamily="82" charset="0"/>
              </a:rPr>
            </a:br>
            <a:r>
              <a:rPr lang="tr-TR" sz="4800" b="1" dirty="0" smtClean="0">
                <a:latin typeface="Arial Black" pitchFamily="34" charset="0"/>
              </a:rPr>
              <a:t> Prof. Dr. Birsen Tütüniş</a:t>
            </a:r>
            <a:br>
              <a:rPr lang="tr-TR" sz="4800" b="1" dirty="0" smtClean="0">
                <a:latin typeface="Arial Black" pitchFamily="34" charset="0"/>
              </a:rPr>
            </a:br>
            <a:r>
              <a:rPr lang="tr-TR" sz="4800" b="1" dirty="0" smtClean="0">
                <a:latin typeface="Arial Black" pitchFamily="34" charset="0"/>
              </a:rPr>
              <a:t>Istanbul Aydın University-birsentutunis@aydin.edu.tr </a:t>
            </a:r>
            <a:r>
              <a:rPr lang="tr-TR" sz="9600" b="1" dirty="0" smtClean="0">
                <a:solidFill>
                  <a:schemeClr val="tx2"/>
                </a:solidFill>
                <a:latin typeface="Algerian" pitchFamily="82" charset="0"/>
              </a:rPr>
              <a:t/>
            </a:r>
            <a:br>
              <a:rPr lang="tr-TR" sz="9600" b="1" dirty="0" smtClean="0">
                <a:solidFill>
                  <a:schemeClr val="tx2"/>
                </a:solidFill>
                <a:latin typeface="Algerian" pitchFamily="82" charset="0"/>
              </a:rPr>
            </a:br>
            <a:r>
              <a:rPr lang="tr-TR" sz="6000" b="1" dirty="0" smtClean="0">
                <a:latin typeface="Arial Black" pitchFamily="34" charset="0"/>
              </a:rPr>
              <a:t/>
            </a:r>
            <a:br>
              <a:rPr lang="tr-TR" sz="6000" b="1" dirty="0" smtClean="0">
                <a:latin typeface="Arial Black" pitchFamily="34" charset="0"/>
              </a:rPr>
            </a:br>
            <a:r>
              <a:rPr lang="tr-TR" sz="9600" b="1" dirty="0" smtClean="0">
                <a:solidFill>
                  <a:schemeClr val="tx2"/>
                </a:solidFill>
                <a:latin typeface="Algerian" pitchFamily="82" charset="0"/>
              </a:rPr>
              <a:t/>
            </a:r>
            <a:br>
              <a:rPr lang="tr-TR" sz="9600" b="1" dirty="0" smtClean="0">
                <a:solidFill>
                  <a:schemeClr val="tx2"/>
                </a:solidFill>
                <a:latin typeface="Algerian" pitchFamily="82" charset="0"/>
              </a:rPr>
            </a:br>
            <a:endParaRPr lang="en-US" sz="9000" b="1" dirty="0">
              <a:latin typeface="Algerian" pitchFamily="82" charset="0"/>
            </a:endParaRPr>
          </a:p>
        </p:txBody>
      </p:sp>
      <p:sp>
        <p:nvSpPr>
          <p:cNvPr id="80899" name="Rectangle 3"/>
          <p:cNvSpPr>
            <a:spLocks noGrp="1" noChangeArrowheads="1"/>
          </p:cNvSpPr>
          <p:nvPr>
            <p:ph type="body" sz="half" idx="1"/>
          </p:nvPr>
        </p:nvSpPr>
        <p:spPr>
          <a:xfrm>
            <a:off x="1752600" y="8299450"/>
            <a:ext cx="10283825" cy="7702534"/>
          </a:xfrm>
          <a:noFill/>
        </p:spPr>
        <p:txBody>
          <a:bodyPr lIns="91440" tIns="45720" rIns="91440" bIns="45720"/>
          <a:lstStyle/>
          <a:p>
            <a:pPr marL="0" indent="0" algn="ctr">
              <a:spcBef>
                <a:spcPct val="0"/>
              </a:spcBef>
              <a:spcAft>
                <a:spcPct val="65000"/>
              </a:spcAft>
              <a:buFontTx/>
              <a:buNone/>
            </a:pPr>
            <a:r>
              <a:rPr lang="en-US" sz="4500" b="1" dirty="0">
                <a:solidFill>
                  <a:srgbClr val="004442"/>
                </a:solidFill>
                <a:latin typeface="Times New Roman" pitchFamily="18" charset="0"/>
              </a:rPr>
              <a:t>ABSTRACT</a:t>
            </a:r>
          </a:p>
          <a:p>
            <a:pPr marL="0" indent="0">
              <a:lnSpc>
                <a:spcPct val="115000"/>
              </a:lnSpc>
              <a:spcBef>
                <a:spcPct val="0"/>
              </a:spcBef>
              <a:spcAft>
                <a:spcPct val="75000"/>
              </a:spcAft>
              <a:buFontTx/>
              <a:buNone/>
            </a:pPr>
            <a:endParaRPr lang="en-US" sz="2400" b="1" dirty="0">
              <a:latin typeface="Times New Roman" pitchFamily="18" charset="0"/>
              <a:cs typeface="Times New Roman" pitchFamily="18" charset="0"/>
            </a:endParaRPr>
          </a:p>
          <a:p>
            <a:r>
              <a:rPr lang="tr-TR" sz="2800" dirty="0" smtClean="0"/>
              <a:t>Abstract:</a:t>
            </a:r>
          </a:p>
          <a:p>
            <a:r>
              <a:rPr lang="tr-TR" sz="2800" dirty="0" smtClean="0"/>
              <a:t>Research into teacher identity in the wider education literature has tended to concentrate either on the development of personal beliefs and the effects of these beliefs on the way an individual understands him/ herself ( Connelly and Clandilin, 1999, MacCarthey,2001) or on the institutional role expectations and how these influence professional identity ( Geijsel and Maijers,2005). The formation of teacher identity is seldom conceptualized as a learning process. This paper will focus on the learning process of the teacher candidates and display how they form their identity as EFL teacher candidates.</a:t>
            </a:r>
            <a:endParaRPr lang="tr-TR" sz="2800" dirty="0"/>
          </a:p>
        </p:txBody>
      </p:sp>
      <p:sp>
        <p:nvSpPr>
          <p:cNvPr id="80956" name="Text Box 60"/>
          <p:cNvSpPr txBox="1">
            <a:spLocks noChangeArrowheads="1"/>
          </p:cNvSpPr>
          <p:nvPr/>
        </p:nvSpPr>
        <p:spPr bwMode="auto">
          <a:xfrm>
            <a:off x="1752600" y="15501918"/>
            <a:ext cx="10283825" cy="20107295"/>
          </a:xfrm>
          <a:prstGeom prst="rect">
            <a:avLst/>
          </a:prstGeom>
          <a:noFill/>
          <a:ln w="9525" algn="ctr">
            <a:noFill/>
            <a:miter lim="800000"/>
            <a:headEnd/>
            <a:tailEnd/>
          </a:ln>
          <a:effectLst/>
        </p:spPr>
        <p:txBody>
          <a:bodyPr/>
          <a:lstStyle/>
          <a:p>
            <a:pPr marL="342900" indent="-342900" algn="ctr" defTabSz="6288088" eaLnBrk="1" hangingPunct="1">
              <a:spcBef>
                <a:spcPct val="0"/>
              </a:spcBef>
              <a:spcAft>
                <a:spcPct val="65000"/>
              </a:spcAft>
              <a:buFontTx/>
              <a:buNone/>
            </a:pPr>
            <a:endParaRPr lang="en-US" sz="2200" dirty="0">
              <a:latin typeface="Arial" charset="0"/>
            </a:endParaRPr>
          </a:p>
        </p:txBody>
      </p:sp>
      <p:sp>
        <p:nvSpPr>
          <p:cNvPr id="81260" name="Text Box 364"/>
          <p:cNvSpPr txBox="1">
            <a:spLocks noChangeArrowheads="1"/>
          </p:cNvSpPr>
          <p:nvPr/>
        </p:nvSpPr>
        <p:spPr bwMode="auto">
          <a:xfrm>
            <a:off x="27246274" y="8358118"/>
            <a:ext cx="10283825" cy="4194175"/>
          </a:xfrm>
          <a:prstGeom prst="rect">
            <a:avLst/>
          </a:prstGeom>
          <a:noFill/>
          <a:ln w="9525">
            <a:noFill/>
            <a:miter lim="800000"/>
            <a:headEnd/>
            <a:tailEnd/>
          </a:ln>
          <a:effectLst/>
        </p:spPr>
        <p:txBody>
          <a:bodyPr/>
          <a:lstStyle/>
          <a:p>
            <a:pPr marL="609600" indent="-495300" algn="ctr" eaLnBrk="1" hangingPunct="1">
              <a:spcBef>
                <a:spcPct val="0"/>
              </a:spcBef>
              <a:spcAft>
                <a:spcPct val="65000"/>
              </a:spcAft>
              <a:buFontTx/>
              <a:buNone/>
            </a:pPr>
            <a:endParaRPr lang="en-US" sz="2400" dirty="0">
              <a:cs typeface="Times New Roman" pitchFamily="18" charset="0"/>
            </a:endParaRPr>
          </a:p>
        </p:txBody>
      </p:sp>
      <p:sp>
        <p:nvSpPr>
          <p:cNvPr id="81271" name="Text Box 375"/>
          <p:cNvSpPr txBox="1">
            <a:spLocks noChangeArrowheads="1"/>
          </p:cNvSpPr>
          <p:nvPr/>
        </p:nvSpPr>
        <p:spPr bwMode="auto">
          <a:xfrm>
            <a:off x="46085125" y="9723438"/>
            <a:ext cx="3975100" cy="336550"/>
          </a:xfrm>
          <a:prstGeom prst="rect">
            <a:avLst/>
          </a:prstGeom>
          <a:noFill/>
          <a:ln w="9525">
            <a:noFill/>
            <a:miter lim="800000"/>
            <a:headEnd/>
            <a:tailEnd/>
          </a:ln>
          <a:effectLst/>
        </p:spPr>
        <p:txBody>
          <a:bodyPr lIns="91392" tIns="45696" rIns="91392" bIns="45696">
            <a:spAutoFit/>
          </a:bodyPr>
          <a:lstStyle/>
          <a:p>
            <a:pPr algn="ctr">
              <a:spcBef>
                <a:spcPct val="50000"/>
              </a:spcBef>
              <a:buFontTx/>
              <a:buNone/>
            </a:pPr>
            <a:endParaRPr lang="tr-TR" sz="1600" b="1">
              <a:effectLst>
                <a:outerShdw blurRad="38100" dist="38100" dir="2700000" algn="tl">
                  <a:srgbClr val="C0C0C0"/>
                </a:outerShdw>
              </a:effectLst>
              <a:latin typeface="Arial" charset="0"/>
              <a:cs typeface="Times New Roman" pitchFamily="18" charset="0"/>
            </a:endParaRPr>
          </a:p>
        </p:txBody>
      </p:sp>
      <p:sp>
        <p:nvSpPr>
          <p:cNvPr id="81368" name="Text Box 472"/>
          <p:cNvSpPr txBox="1">
            <a:spLocks noChangeArrowheads="1"/>
          </p:cNvSpPr>
          <p:nvPr/>
        </p:nvSpPr>
        <p:spPr bwMode="auto">
          <a:xfrm>
            <a:off x="1671470" y="16216298"/>
            <a:ext cx="10283825" cy="3214710"/>
          </a:xfrm>
          <a:prstGeom prst="rect">
            <a:avLst/>
          </a:prstGeom>
          <a:noFill/>
          <a:ln w="9525" algn="ctr">
            <a:noFill/>
            <a:miter lim="800000"/>
            <a:headEnd/>
            <a:tailEnd/>
          </a:ln>
          <a:effectLst/>
        </p:spPr>
        <p:txBody>
          <a:bodyPr wrap="none" lIns="274430" tIns="138248" rIns="274430" bIns="138248"/>
          <a:lstStyle/>
          <a:p>
            <a:pPr marL="1027113" indent="-1027113" defTabSz="6288088">
              <a:buFontTx/>
              <a:buNone/>
            </a:pPr>
            <a:r>
              <a:rPr lang="en-US" sz="2200" dirty="0" smtClean="0">
                <a:latin typeface="Arial" charset="0"/>
              </a:rPr>
              <a:t>[</a:t>
            </a:r>
            <a:endParaRPr lang="en-US" sz="2200" dirty="0">
              <a:latin typeface="Arial" charset="0"/>
            </a:endParaRPr>
          </a:p>
        </p:txBody>
      </p:sp>
      <p:sp>
        <p:nvSpPr>
          <p:cNvPr id="81390" name="Text Box 494"/>
          <p:cNvSpPr txBox="1">
            <a:spLocks noChangeArrowheads="1"/>
          </p:cNvSpPr>
          <p:nvPr/>
        </p:nvSpPr>
        <p:spPr bwMode="auto">
          <a:xfrm>
            <a:off x="4495800" y="2743200"/>
            <a:ext cx="3848100" cy="1955800"/>
          </a:xfrm>
          <a:prstGeom prst="rect">
            <a:avLst/>
          </a:prstGeom>
          <a:noFill/>
          <a:ln w="9525" algn="ctr">
            <a:noFill/>
            <a:miter lim="800000"/>
            <a:headEnd/>
            <a:tailEnd/>
          </a:ln>
        </p:spPr>
        <p:txBody>
          <a:bodyPr lIns="36576" tIns="36576" rIns="36576" bIns="36576"/>
          <a:lstStyle/>
          <a:p>
            <a:pPr algn="ctr" defTabSz="4389438" eaLnBrk="1" hangingPunct="1">
              <a:spcBef>
                <a:spcPct val="0"/>
              </a:spcBef>
              <a:buFontTx/>
              <a:buNone/>
            </a:pPr>
            <a:r>
              <a:rPr lang="en-US" sz="1000">
                <a:solidFill>
                  <a:srgbClr val="000000"/>
                </a:solidFill>
              </a:rPr>
              <a:t>￼</a:t>
            </a:r>
            <a:endParaRPr lang="en-US" sz="8600">
              <a:latin typeface="Arial" charset="0"/>
            </a:endParaRPr>
          </a:p>
        </p:txBody>
      </p:sp>
      <p:pic>
        <p:nvPicPr>
          <p:cNvPr id="81391" name="Picture 495" descr="your logo here"/>
          <p:cNvPicPr>
            <a:picLocks noGrp="1" noChangeAspect="1" noChangeArrowheads="1"/>
          </p:cNvPicPr>
          <p:nvPr/>
        </p:nvPicPr>
        <p:blipFill>
          <a:blip r:embed="rId3"/>
          <a:srcRect/>
          <a:stretch>
            <a:fillRect/>
          </a:stretch>
        </p:blipFill>
        <p:spPr bwMode="auto">
          <a:xfrm>
            <a:off x="4689475" y="2857500"/>
            <a:ext cx="3424238" cy="1712913"/>
          </a:xfrm>
          <a:prstGeom prst="rect">
            <a:avLst/>
          </a:prstGeom>
          <a:noFill/>
          <a:ln w="9525" algn="ctr">
            <a:noFill/>
            <a:miter lim="800000"/>
            <a:headEnd/>
            <a:tailEnd/>
          </a:ln>
        </p:spPr>
      </p:pic>
      <p:pic>
        <p:nvPicPr>
          <p:cNvPr id="31" name="Picture 495" descr="your logo here"/>
          <p:cNvPicPr>
            <a:picLocks noGrp="1" noChangeAspect="1" noChangeArrowheads="1"/>
          </p:cNvPicPr>
          <p:nvPr/>
        </p:nvPicPr>
        <p:blipFill>
          <a:blip r:embed="rId3"/>
          <a:srcRect/>
          <a:stretch>
            <a:fillRect/>
          </a:stretch>
        </p:blipFill>
        <p:spPr bwMode="auto">
          <a:xfrm>
            <a:off x="2457288" y="1711460"/>
            <a:ext cx="8001056" cy="3860576"/>
          </a:xfrm>
          <a:prstGeom prst="rect">
            <a:avLst/>
          </a:prstGeom>
          <a:noFill/>
          <a:ln w="9525" algn="ctr">
            <a:noFill/>
            <a:miter lim="800000"/>
            <a:headEnd/>
            <a:tailEnd/>
          </a:ln>
        </p:spPr>
      </p:pic>
      <p:pic>
        <p:nvPicPr>
          <p:cNvPr id="32" name="Picture 495" descr="your logo here"/>
          <p:cNvPicPr>
            <a:picLocks noGrp="1" noChangeAspect="1" noChangeArrowheads="1"/>
          </p:cNvPicPr>
          <p:nvPr/>
        </p:nvPicPr>
        <p:blipFill>
          <a:blip r:embed="rId3"/>
          <a:srcRect/>
          <a:stretch>
            <a:fillRect/>
          </a:stretch>
        </p:blipFill>
        <p:spPr bwMode="auto">
          <a:xfrm>
            <a:off x="2385850" y="1714384"/>
            <a:ext cx="8001056" cy="3860576"/>
          </a:xfrm>
          <a:prstGeom prst="rect">
            <a:avLst/>
          </a:prstGeom>
          <a:noFill/>
          <a:ln w="9525" algn="ctr">
            <a:noFill/>
            <a:miter lim="800000"/>
            <a:headEnd/>
            <a:tailEnd/>
          </a:ln>
        </p:spPr>
      </p:pic>
      <p:pic>
        <p:nvPicPr>
          <p:cNvPr id="36" name="Picture 35" descr="pekin sunu.jpg"/>
          <p:cNvPicPr>
            <a:picLocks noChangeAspect="1"/>
          </p:cNvPicPr>
          <p:nvPr/>
        </p:nvPicPr>
        <p:blipFill>
          <a:blip r:embed="rId4" cstate="print"/>
          <a:stretch>
            <a:fillRect/>
          </a:stretch>
        </p:blipFill>
        <p:spPr>
          <a:xfrm>
            <a:off x="2457288" y="1571508"/>
            <a:ext cx="7929618" cy="4500594"/>
          </a:xfrm>
          <a:prstGeom prst="rect">
            <a:avLst/>
          </a:prstGeom>
        </p:spPr>
      </p:pic>
      <p:sp>
        <p:nvSpPr>
          <p:cNvPr id="35" name="TextBox 34"/>
          <p:cNvSpPr txBox="1"/>
          <p:nvPr/>
        </p:nvSpPr>
        <p:spPr>
          <a:xfrm>
            <a:off x="15030376" y="8715308"/>
            <a:ext cx="9787006" cy="1615827"/>
          </a:xfrm>
          <a:prstGeom prst="rect">
            <a:avLst/>
          </a:prstGeom>
          <a:noFill/>
        </p:spPr>
        <p:txBody>
          <a:bodyPr wrap="square" rtlCol="0">
            <a:spAutoFit/>
          </a:bodyPr>
          <a:lstStyle/>
          <a:p>
            <a:endParaRPr lang="tr-TR" dirty="0"/>
          </a:p>
        </p:txBody>
      </p:sp>
      <p:sp>
        <p:nvSpPr>
          <p:cNvPr id="41" name="TextBox 40"/>
          <p:cNvSpPr txBox="1"/>
          <p:nvPr/>
        </p:nvSpPr>
        <p:spPr>
          <a:xfrm>
            <a:off x="1671470" y="15501918"/>
            <a:ext cx="10429948" cy="3619452"/>
          </a:xfrm>
          <a:prstGeom prst="rect">
            <a:avLst/>
          </a:prstGeom>
          <a:noFill/>
        </p:spPr>
        <p:txBody>
          <a:bodyPr wrap="square" rtlCol="0">
            <a:spAutoFit/>
          </a:bodyPr>
          <a:lstStyle/>
          <a:p>
            <a:pPr>
              <a:buNone/>
            </a:pPr>
            <a:r>
              <a:rPr lang="tr-TR" sz="6600" dirty="0" smtClean="0">
                <a:latin typeface="Algerian" pitchFamily="82" charset="0"/>
              </a:rPr>
              <a:t>THEORY :  </a:t>
            </a:r>
          </a:p>
          <a:p>
            <a:pPr>
              <a:buNone/>
            </a:pPr>
            <a:r>
              <a:rPr lang="tr-TR" sz="6600" dirty="0" smtClean="0">
                <a:latin typeface="Algerian" pitchFamily="82" charset="0"/>
              </a:rPr>
              <a:t>POSSIBLE SELVES</a:t>
            </a:r>
            <a:r>
              <a:rPr lang="tr-TR" sz="3600" dirty="0" smtClean="0">
                <a:latin typeface="Algerian" pitchFamily="82" charset="0"/>
              </a:rPr>
              <a:t/>
            </a:r>
            <a:br>
              <a:rPr lang="tr-TR" sz="3600" dirty="0" smtClean="0">
                <a:latin typeface="Algerian" pitchFamily="82" charset="0"/>
              </a:rPr>
            </a:br>
            <a:r>
              <a:rPr lang="tr-TR" sz="2800" b="1" dirty="0" smtClean="0"/>
              <a:t>Anne Marshall, PhD </a:t>
            </a:r>
            <a:r>
              <a:rPr lang="tr-TR" sz="2800" b="1" dirty="0" smtClean="0">
                <a:hlinkClick r:id="rId5"/>
              </a:rPr>
              <a:t>amarshal@uvic.ca</a:t>
            </a:r>
            <a:r>
              <a:rPr lang="tr-TR" sz="2800" b="1" dirty="0" smtClean="0"/>
              <a:t>  Fran Guenette, MA </a:t>
            </a:r>
            <a:r>
              <a:rPr lang="tr-TR" sz="2800" b="1" dirty="0" smtClean="0">
                <a:hlinkClick r:id="rId6"/>
              </a:rPr>
              <a:t>francisg@uvic.ca</a:t>
            </a:r>
            <a:r>
              <a:rPr lang="tr-TR" sz="2800" b="1" dirty="0" smtClean="0"/>
              <a:t> </a:t>
            </a:r>
            <a:r>
              <a:rPr lang="en-US" sz="2800" dirty="0" smtClean="0"/>
              <a:t>University of Victoria, BC, Canada</a:t>
            </a:r>
            <a:r>
              <a:rPr lang="tr-TR" sz="2800" dirty="0" smtClean="0"/>
              <a:t> NCDA Conference </a:t>
            </a:r>
            <a:r>
              <a:rPr lang="en-US" sz="2800" dirty="0" smtClean="0"/>
              <a:t>July 9-11, 2008 Washington, DC</a:t>
            </a:r>
            <a:endParaRPr lang="tr-TR" sz="2800" dirty="0"/>
          </a:p>
        </p:txBody>
      </p:sp>
      <p:sp>
        <p:nvSpPr>
          <p:cNvPr id="44" name="TextBox 43"/>
          <p:cNvSpPr txBox="1"/>
          <p:nvPr/>
        </p:nvSpPr>
        <p:spPr>
          <a:xfrm>
            <a:off x="14578015" y="7630816"/>
            <a:ext cx="10809161" cy="1569660"/>
          </a:xfrm>
          <a:prstGeom prst="rect">
            <a:avLst/>
          </a:prstGeom>
          <a:noFill/>
        </p:spPr>
        <p:txBody>
          <a:bodyPr wrap="square" rtlCol="0">
            <a:spAutoFit/>
          </a:bodyPr>
          <a:lstStyle/>
          <a:p>
            <a:pPr>
              <a:buNone/>
            </a:pPr>
            <a:r>
              <a:rPr lang="tr-TR" sz="4800" dirty="0" smtClean="0">
                <a:latin typeface="Algerian" pitchFamily="82" charset="0"/>
              </a:rPr>
              <a:t>Seven steps In the possIble selves   mappIng process</a:t>
            </a:r>
            <a:endParaRPr lang="tr-TR" sz="4800" dirty="0"/>
          </a:p>
        </p:txBody>
      </p:sp>
      <p:sp>
        <p:nvSpPr>
          <p:cNvPr id="46" name="TextBox 45"/>
          <p:cNvSpPr txBox="1"/>
          <p:nvPr/>
        </p:nvSpPr>
        <p:spPr>
          <a:xfrm>
            <a:off x="15387566" y="19716760"/>
            <a:ext cx="7858180" cy="1615827"/>
          </a:xfrm>
          <a:prstGeom prst="rect">
            <a:avLst/>
          </a:prstGeom>
          <a:noFill/>
        </p:spPr>
        <p:txBody>
          <a:bodyPr wrap="square" rtlCol="0">
            <a:spAutoFit/>
          </a:bodyPr>
          <a:lstStyle/>
          <a:p>
            <a:endParaRPr lang="tr-TR" dirty="0"/>
          </a:p>
        </p:txBody>
      </p:sp>
      <p:pic>
        <p:nvPicPr>
          <p:cNvPr id="81367" name="Picture 471"/>
          <p:cNvPicPr>
            <a:picLocks noChangeAspect="1" noChangeArrowheads="1"/>
          </p:cNvPicPr>
          <p:nvPr/>
        </p:nvPicPr>
        <p:blipFill>
          <a:blip r:embed="rId7"/>
          <a:srcRect/>
          <a:stretch>
            <a:fillRect/>
          </a:stretch>
        </p:blipFill>
        <p:spPr bwMode="auto">
          <a:xfrm>
            <a:off x="13361840" y="18359439"/>
            <a:ext cx="12598549" cy="9429815"/>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16656" y="27503502"/>
            <a:ext cx="5317816" cy="58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1471" y="29233217"/>
            <a:ext cx="10283824" cy="637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87368" y="8001322"/>
            <a:ext cx="12073021" cy="1078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30178" y="28217882"/>
            <a:ext cx="4990938" cy="542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1252" y="19638736"/>
            <a:ext cx="11386491" cy="959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27" name="Object 3"/>
          <p:cNvGraphicFramePr>
            <a:graphicFrameLocks noChangeAspect="1"/>
          </p:cNvGraphicFramePr>
          <p:nvPr/>
        </p:nvGraphicFramePr>
        <p:xfrm>
          <a:off x="26246142" y="17502182"/>
          <a:ext cx="11715832" cy="8501122"/>
        </p:xfrm>
        <a:graphic>
          <a:graphicData uri="http://schemas.openxmlformats.org/presentationml/2006/ole">
            <mc:AlternateContent xmlns:mc="http://schemas.openxmlformats.org/markup-compatibility/2006">
              <mc:Choice xmlns:v="urn:schemas-microsoft-com:vml" Requires="v">
                <p:oleObj spid="_x0000_s1036" name="Slide" r:id="rId14" imgW="4569051" imgH="3425913" progId="PowerPoint.Slide.12">
                  <p:embed/>
                </p:oleObj>
              </mc:Choice>
              <mc:Fallback>
                <p:oleObj name="Slide" r:id="rId14" imgW="4569051" imgH="3425913" progId="PowerPoint.Slide.12">
                  <p:embed/>
                  <p:pic>
                    <p:nvPicPr>
                      <p:cNvPr id="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46142" y="17502182"/>
                        <a:ext cx="11715832" cy="850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4"/>
          <p:cNvGraphicFramePr>
            <a:graphicFrameLocks noChangeAspect="1"/>
          </p:cNvGraphicFramePr>
          <p:nvPr/>
        </p:nvGraphicFramePr>
        <p:xfrm>
          <a:off x="26603332" y="25788990"/>
          <a:ext cx="11287204" cy="9429816"/>
        </p:xfrm>
        <a:graphic>
          <a:graphicData uri="http://schemas.openxmlformats.org/presentationml/2006/ole">
            <mc:AlternateContent xmlns:mc="http://schemas.openxmlformats.org/markup-compatibility/2006">
              <mc:Choice xmlns:v="urn:schemas-microsoft-com:vml" Requires="v">
                <p:oleObj spid="_x0000_s1037" name="Slide" r:id="rId17" imgW="4569051" imgH="3425913" progId="PowerPoint.Slide.12">
                  <p:embed/>
                </p:oleObj>
              </mc:Choice>
              <mc:Fallback>
                <p:oleObj name="Slide" r:id="rId17" imgW="4569051" imgH="3425913" progId="PowerPoint.Slide.12">
                  <p:embed/>
                  <p:pic>
                    <p:nvPicPr>
                      <p:cNvPr id="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03332" y="25788990"/>
                        <a:ext cx="11287204" cy="942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26246142" y="8286680"/>
          <a:ext cx="11930146" cy="8858312"/>
        </p:xfrm>
        <a:graphic>
          <a:graphicData uri="http://schemas.openxmlformats.org/presentationml/2006/ole">
            <mc:AlternateContent xmlns:mc="http://schemas.openxmlformats.org/markup-compatibility/2006">
              <mc:Choice xmlns:v="urn:schemas-microsoft-com:vml" Requires="v">
                <p:oleObj spid="_x0000_s1038" name="Slide" r:id="rId20" imgW="4569051" imgH="3425913" progId="PowerPoint.Slide.12">
                  <p:embed/>
                </p:oleObj>
              </mc:Choice>
              <mc:Fallback>
                <p:oleObj name="Slide" r:id="rId20" imgW="4569051" imgH="3425913" progId="PowerPoint.Slide.12">
                  <p:embed/>
                  <p:pic>
                    <p:nvPicPr>
                      <p:cNvPr id="0"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246142" y="8286680"/>
                        <a:ext cx="11930146" cy="885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38890668" y="7429424"/>
          <a:ext cx="10715700" cy="6072230"/>
        </p:xfrm>
        <a:graphic>
          <a:graphicData uri="http://schemas.openxmlformats.org/presentationml/2006/ole">
            <mc:AlternateContent xmlns:mc="http://schemas.openxmlformats.org/markup-compatibility/2006">
              <mc:Choice xmlns:v="urn:schemas-microsoft-com:vml" Requires="v">
                <p:oleObj spid="_x0000_s1039" name="Slide" r:id="rId23" imgW="4569051" imgH="3425913" progId="PowerPoint.Slide.12">
                  <p:embed/>
                </p:oleObj>
              </mc:Choice>
              <mc:Fallback>
                <p:oleObj name="Slide" r:id="rId23" imgW="4569051" imgH="3425913" progId="PowerPoint.Slide.12">
                  <p:embed/>
                  <p:pic>
                    <p:nvPicPr>
                      <p:cNvPr id="0" name="Picture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890668" y="7429424"/>
                        <a:ext cx="10715700" cy="607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7"/>
          <p:cNvGraphicFramePr>
            <a:graphicFrameLocks noChangeAspect="1"/>
          </p:cNvGraphicFramePr>
          <p:nvPr/>
        </p:nvGraphicFramePr>
        <p:xfrm>
          <a:off x="38676354" y="13501654"/>
          <a:ext cx="11358642" cy="6357982"/>
        </p:xfrm>
        <a:graphic>
          <a:graphicData uri="http://schemas.openxmlformats.org/presentationml/2006/ole">
            <mc:AlternateContent xmlns:mc="http://schemas.openxmlformats.org/markup-compatibility/2006">
              <mc:Choice xmlns:v="urn:schemas-microsoft-com:vml" Requires="v">
                <p:oleObj spid="_x0000_s1040" name="Slide" r:id="rId26" imgW="4569051" imgH="3425913" progId="PowerPoint.Slide.12">
                  <p:embed/>
                </p:oleObj>
              </mc:Choice>
              <mc:Fallback>
                <p:oleObj name="Slide" r:id="rId26" imgW="4569051" imgH="3425913" progId="PowerPoint.Slide.12">
                  <p:embed/>
                  <p:pic>
                    <p:nvPicPr>
                      <p:cNvPr id="0" name="Picture 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676354" y="13501654"/>
                        <a:ext cx="11358642" cy="635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38747792" y="20716892"/>
          <a:ext cx="10572824" cy="4714908"/>
        </p:xfrm>
        <a:graphic>
          <a:graphicData uri="http://schemas.openxmlformats.org/presentationml/2006/ole">
            <mc:AlternateContent xmlns:mc="http://schemas.openxmlformats.org/markup-compatibility/2006">
              <mc:Choice xmlns:v="urn:schemas-microsoft-com:vml" Requires="v">
                <p:oleObj spid="_x0000_s1041" name="Slide" r:id="rId29" imgW="4569051" imgH="3425913" progId="PowerPoint.Slide.12">
                  <p:embed/>
                </p:oleObj>
              </mc:Choice>
              <mc:Fallback>
                <p:oleObj name="Slide" r:id="rId29" imgW="4569051" imgH="3425913" progId="PowerPoint.Slide.12">
                  <p:embed/>
                  <p:pic>
                    <p:nvPicPr>
                      <p:cNvPr id="0" name="Picture 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747792" y="20716892"/>
                        <a:ext cx="10572824" cy="471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38604916" y="25503238"/>
          <a:ext cx="11072890" cy="5643602"/>
        </p:xfrm>
        <a:graphic>
          <a:graphicData uri="http://schemas.openxmlformats.org/presentationml/2006/ole">
            <mc:AlternateContent xmlns:mc="http://schemas.openxmlformats.org/markup-compatibility/2006">
              <mc:Choice xmlns:v="urn:schemas-microsoft-com:vml" Requires="v">
                <p:oleObj spid="_x0000_s1042" name="Slide" r:id="rId32" imgW="4569051" imgH="3425913" progId="PowerPoint.Slide.12">
                  <p:embed/>
                </p:oleObj>
              </mc:Choice>
              <mc:Fallback>
                <p:oleObj name="Slide" r:id="rId32" imgW="4569051" imgH="3425913" progId="PowerPoint.Slide.12">
                  <p:embed/>
                  <p:pic>
                    <p:nvPicPr>
                      <p:cNvPr id="0" name="Picture 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604916" y="25503238"/>
                        <a:ext cx="11072890" cy="564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11"/>
          <p:cNvGraphicFramePr>
            <a:graphicFrameLocks noChangeAspect="1"/>
          </p:cNvGraphicFramePr>
          <p:nvPr/>
        </p:nvGraphicFramePr>
        <p:xfrm>
          <a:off x="39033544" y="31646906"/>
          <a:ext cx="10501386" cy="4071966"/>
        </p:xfrm>
        <a:graphic>
          <a:graphicData uri="http://schemas.openxmlformats.org/presentationml/2006/ole">
            <mc:AlternateContent xmlns:mc="http://schemas.openxmlformats.org/markup-compatibility/2006">
              <mc:Choice xmlns:v="urn:schemas-microsoft-com:vml" Requires="v">
                <p:oleObj spid="_x0000_s1043" name="Slide" r:id="rId35" imgW="4569051" imgH="3425913" progId="PowerPoint.Slide.12">
                  <p:embed/>
                </p:oleObj>
              </mc:Choice>
              <mc:Fallback>
                <p:oleObj name="Slide" r:id="rId35" imgW="4569051" imgH="3425913" progId="PowerPoint.Slide.12">
                  <p:embed/>
                  <p:pic>
                    <p:nvPicPr>
                      <p:cNvPr id="0" name="Picture 1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9033544" y="31646906"/>
                        <a:ext cx="10501386" cy="407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edical poster with graphics">
  <a:themeElements>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cal poster with graphics_post design_08260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cal poster with graphics_post design_08260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al poster with graphics_post design_08260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al poster with graphics_post design_08260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al poster with graphics_post design_08260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cal poster with graphics_post design_08260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cal poster with graphics_post design_082605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cal poster with graphics_post design_08260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cal poster with graphics_post design_08260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cal poster with graphics_post design_08260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cal poster with graphics_post design_08260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cal poster with graphics_post design_08260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 poster with graphics</Template>
  <TotalTime>1180</TotalTime>
  <Words>115</Words>
  <Application>Microsoft Office PowerPoint</Application>
  <PresentationFormat>Özel</PresentationFormat>
  <Paragraphs>10</Paragraphs>
  <Slides>1</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vt:i4>
      </vt:variant>
    </vt:vector>
  </HeadingPairs>
  <TitlesOfParts>
    <vt:vector size="3" baseType="lpstr">
      <vt:lpstr>Medical poster with graphics</vt:lpstr>
      <vt:lpstr>Slide</vt:lpstr>
      <vt:lpstr>   Construction of Identity in Teacher Candidates  Prof. Dr. Birsen Tütüniş Istanbul Aydın University-birsentutunis@aydin.edu.tr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of Identity in Teacher Candidates</dc:title>
  <dc:creator>Birsen</dc:creator>
  <cp:lastModifiedBy>belgincetin</cp:lastModifiedBy>
  <cp:revision>28</cp:revision>
  <cp:lastPrinted>2004-07-01T22:30:03Z</cp:lastPrinted>
  <dcterms:created xsi:type="dcterms:W3CDTF">2012-02-26T18:41:15Z</dcterms:created>
  <dcterms:modified xsi:type="dcterms:W3CDTF">2013-06-12T12:36:13Z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TC100214271033</vt:lpwstr>
  </property>
</Properties>
</file>